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85E5E-AF8E-49E1-B4F8-DE9DD2F51BD5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C30BF7-F09F-4C65-9625-756D981590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85E5E-AF8E-49E1-B4F8-DE9DD2F51BD5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C30BF7-F09F-4C65-9625-756D981590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85E5E-AF8E-49E1-B4F8-DE9DD2F51BD5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C30BF7-F09F-4C65-9625-756D981590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85E5E-AF8E-49E1-B4F8-DE9DD2F51BD5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C30BF7-F09F-4C65-9625-756D981590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85E5E-AF8E-49E1-B4F8-DE9DD2F51BD5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C30BF7-F09F-4C65-9625-756D981590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85E5E-AF8E-49E1-B4F8-DE9DD2F51BD5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C30BF7-F09F-4C65-9625-756D981590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85E5E-AF8E-49E1-B4F8-DE9DD2F51BD5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C30BF7-F09F-4C65-9625-756D981590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85E5E-AF8E-49E1-B4F8-DE9DD2F51BD5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C30BF7-F09F-4C65-9625-756D981590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85E5E-AF8E-49E1-B4F8-DE9DD2F51BD5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C30BF7-F09F-4C65-9625-756D981590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85E5E-AF8E-49E1-B4F8-DE9DD2F51BD5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C30BF7-F09F-4C65-9625-756D981590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85E5E-AF8E-49E1-B4F8-DE9DD2F51BD5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C30BF7-F09F-4C65-9625-756D981590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D185E5E-AF8E-49E1-B4F8-DE9DD2F51BD5}" type="datetimeFigureOut">
              <a:rPr lang="en-US" smtClean="0"/>
              <a:pPr/>
              <a:t>4/27/2010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DC30BF7-F09F-4C65-9625-756D981590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Contemporary Adolescence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Media &amp; Technology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Controversial media: Sex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2002: Analysis of top 15 shows watched by adolescents:</a:t>
            </a:r>
          </a:p>
          <a:p>
            <a:pPr lvl="1"/>
            <a:r>
              <a:rPr lang="en-US" dirty="0" smtClean="0"/>
              <a:t>82% contained sexual content</a:t>
            </a:r>
          </a:p>
          <a:p>
            <a:pPr lvl="2"/>
            <a:r>
              <a:rPr lang="en-US" dirty="0" smtClean="0"/>
              <a:t> </a:t>
            </a:r>
            <a:endParaRPr lang="en-US" dirty="0" smtClean="0"/>
          </a:p>
          <a:p>
            <a:pPr lvl="2"/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Adolescents learn cultural beliefs about male and female roles in sexual interactions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Controversial media: </a:t>
            </a:r>
            <a:br>
              <a:rPr lang="en-US" dirty="0" smtClean="0"/>
            </a:br>
            <a:r>
              <a:rPr lang="en-US" dirty="0" smtClean="0"/>
              <a:t>Rap and Heavy Metal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Rap is most popular genre for African-Americans, Latino, and Caucasian adolescents</a:t>
            </a:r>
          </a:p>
          <a:p>
            <a:r>
              <a:rPr lang="en-US" dirty="0" smtClean="0"/>
              <a:t>Not all rap is controversial</a:t>
            </a:r>
          </a:p>
          <a:p>
            <a:r>
              <a:rPr lang="en-US" dirty="0" smtClean="0"/>
              <a:t>Controversial rap is criticized for three themes:</a:t>
            </a:r>
          </a:p>
          <a:p>
            <a:pPr lvl="1"/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Controversial media: </a:t>
            </a:r>
            <a:br>
              <a:rPr lang="en-US" dirty="0" smtClean="0"/>
            </a:br>
            <a:r>
              <a:rPr lang="en-US" dirty="0" smtClean="0"/>
              <a:t>Rap and Heavy Metal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Heavy Metal</a:t>
            </a:r>
          </a:p>
          <a:p>
            <a:r>
              <a:rPr lang="en-US" dirty="0" smtClean="0"/>
              <a:t>Again, not all Heavy Metal is bad</a:t>
            </a:r>
          </a:p>
          <a:p>
            <a:r>
              <a:rPr lang="en-US" dirty="0" smtClean="0"/>
              <a:t>Violence is the most concerning</a:t>
            </a:r>
          </a:p>
          <a:p>
            <a:r>
              <a:rPr lang="en-US" dirty="0" smtClean="0"/>
              <a:t>Those that are more inclined for risky behavior listen to violent music</a:t>
            </a:r>
          </a:p>
          <a:p>
            <a:r>
              <a:rPr lang="en-US" dirty="0" smtClean="0"/>
              <a:t>Adolescents claim a catharsis: listening to heavy metal calms them down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Controversial advertising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Cigarette companies spend $6 billion/year</a:t>
            </a:r>
          </a:p>
          <a:p>
            <a:r>
              <a:rPr lang="en-US" dirty="0" smtClean="0"/>
              <a:t>Critics claim it is target toward youth</a:t>
            </a:r>
          </a:p>
          <a:p>
            <a:r>
              <a:rPr lang="en-US" dirty="0" smtClean="0"/>
              <a:t>There is a correlation between advertising and adolescent cigarette use</a:t>
            </a:r>
          </a:p>
          <a:p>
            <a:r>
              <a:rPr lang="en-US" dirty="0" smtClean="0"/>
              <a:t>Companies have denied they are targeting youth, but internal documents reveal:</a:t>
            </a:r>
          </a:p>
          <a:p>
            <a:pPr lvl="1"/>
            <a:r>
              <a:rPr lang="en-US" dirty="0" smtClean="0"/>
              <a:t>“Today’s teenager is tomorrow’s potential regular customer”</a:t>
            </a:r>
          </a:p>
          <a:p>
            <a:pPr lvl="1"/>
            <a:r>
              <a:rPr lang="en-US" dirty="0" smtClean="0"/>
              <a:t>“The base of our business is the high school student”</a:t>
            </a:r>
          </a:p>
          <a:p>
            <a:pPr lvl="1"/>
            <a:r>
              <a:rPr lang="en-US" dirty="0" smtClean="0"/>
              <a:t>“Realistically, if our Company is to survive and prosper over the long term, we must get our share of the youth market”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Internet: Social Networking and Blogs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Facebook</a:t>
            </a:r>
            <a:r>
              <a:rPr lang="en-US" dirty="0" smtClean="0"/>
              <a:t> and </a:t>
            </a:r>
            <a:r>
              <a:rPr lang="en-US" dirty="0" err="1" smtClean="0"/>
              <a:t>Myspace</a:t>
            </a:r>
            <a:endParaRPr lang="en-US" dirty="0" smtClean="0"/>
          </a:p>
          <a:p>
            <a:r>
              <a:rPr lang="en-US" dirty="0" smtClean="0"/>
              <a:t>Blogs</a:t>
            </a:r>
          </a:p>
          <a:p>
            <a:pPr lvl="1"/>
            <a:r>
              <a:rPr lang="en-US" dirty="0" smtClean="0"/>
              <a:t>1 in 4 teens have created a blog</a:t>
            </a:r>
          </a:p>
          <a:p>
            <a:pPr lvl="1"/>
            <a:r>
              <a:rPr lang="en-US" dirty="0" smtClean="0"/>
              <a:t>50% of teen read others’ blogs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Txting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schools ban texting in class, but allow it in the halls or at lunch</a:t>
            </a:r>
          </a:p>
          <a:p>
            <a:r>
              <a:rPr lang="en-US" dirty="0" smtClean="0"/>
              <a:t>Even where cell phones are forbidden, 58% still say they txt in class</a:t>
            </a:r>
          </a:p>
          <a:p>
            <a:r>
              <a:rPr lang="en-US" dirty="0" smtClean="0"/>
              <a:t>NPR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Importance of studying media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American adolescents spend about 6 ½ hours/day using media</a:t>
            </a:r>
          </a:p>
          <a:p>
            <a:r>
              <a:rPr lang="en-US" dirty="0" smtClean="0"/>
              <a:t>Concern about effects of media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Theory: Cultivation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Watching television gradually shapes a person’s worldview</a:t>
            </a:r>
          </a:p>
          <a:p>
            <a:r>
              <a:rPr lang="en-US" dirty="0" smtClean="0"/>
              <a:t>Mean world syndrome:</a:t>
            </a:r>
          </a:p>
          <a:p>
            <a:pPr lvl="1"/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Theory: Social learning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are more likely to copy behaviors that they see as being rewarded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Uses and Gratification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are different in many ways</a:t>
            </a:r>
          </a:p>
          <a:p>
            <a:r>
              <a:rPr lang="en-US" dirty="0" smtClean="0"/>
              <a:t>People consuming the same media will react to it in a variety of ways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581400" y="3505200"/>
            <a:ext cx="3276600" cy="2895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800600" y="3124200"/>
            <a:ext cx="91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Identity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2733779">
            <a:off x="6032752" y="3778266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0" y="473606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rot="18388175">
            <a:off x="6252721" y="5766313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attention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648200" y="6324600"/>
            <a:ext cx="121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Interaction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3307781">
            <a:off x="2948609" y="5705538"/>
            <a:ext cx="1530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</a:t>
            </a:r>
            <a:r>
              <a:rPr lang="en-US" dirty="0" smtClean="0"/>
              <a:t>valuation/</a:t>
            </a:r>
          </a:p>
          <a:p>
            <a:r>
              <a:rPr lang="en-US" dirty="0" smtClean="0"/>
              <a:t>interpretation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362200" y="48768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18189074">
            <a:off x="2788234" y="359495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ncorporation/</a:t>
            </a:r>
          </a:p>
          <a:p>
            <a:r>
              <a:rPr lang="en-US" dirty="0" smtClean="0"/>
              <a:t>resistance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Ways media is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Entertainment</a:t>
            </a:r>
          </a:p>
          <a:p>
            <a:r>
              <a:rPr lang="en-US" dirty="0" smtClean="0"/>
              <a:t>Identity formation</a:t>
            </a:r>
          </a:p>
          <a:p>
            <a:pPr lvl="1"/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High sensation</a:t>
            </a:r>
          </a:p>
          <a:p>
            <a:r>
              <a:rPr lang="en-US" dirty="0" smtClean="0"/>
              <a:t>Coping</a:t>
            </a:r>
          </a:p>
          <a:p>
            <a:r>
              <a:rPr lang="en-US" dirty="0" smtClean="0"/>
              <a:t>Youth culture identification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 and socialization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Parents, teachers, mentors socialize to preserve social order; media socialize for economic success</a:t>
            </a:r>
          </a:p>
          <a:p>
            <a:r>
              <a:rPr lang="en-US" dirty="0" smtClean="0"/>
              <a:t>Presents two consequences:</a:t>
            </a:r>
          </a:p>
          <a:p>
            <a:pPr lvl="1"/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Media is a super peer: 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Tempering the super peer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all media is bad or against society’s values</a:t>
            </a:r>
          </a:p>
          <a:p>
            <a:r>
              <a:rPr lang="en-US" dirty="0" smtClean="0"/>
              <a:t>Adolescents do not consume media as a blank slate</a:t>
            </a:r>
          </a:p>
          <a:p>
            <a:r>
              <a:rPr lang="en-US" dirty="0" smtClean="0"/>
              <a:t>Parents still can have control over media exposure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Controversial media: </a:t>
            </a:r>
            <a:br>
              <a:rPr lang="en-US" dirty="0" smtClean="0"/>
            </a:br>
            <a:r>
              <a:rPr lang="en-US" dirty="0" smtClean="0"/>
              <a:t>Television and violence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Most studies on television and adolescent aggressiveness are </a:t>
            </a:r>
            <a:r>
              <a:rPr lang="en-US" dirty="0" err="1" smtClean="0"/>
              <a:t>correlational</a:t>
            </a:r>
            <a:endParaRPr lang="en-US" dirty="0" smtClean="0"/>
          </a:p>
          <a:p>
            <a:r>
              <a:rPr lang="en-US" dirty="0" smtClean="0"/>
              <a:t>Studies attempting to show causality have mixed results</a:t>
            </a:r>
          </a:p>
          <a:p>
            <a:r>
              <a:rPr lang="en-US" dirty="0" smtClean="0"/>
              <a:t>At best, viewing violent </a:t>
            </a:r>
            <a:r>
              <a:rPr lang="en-US" dirty="0" err="1" smtClean="0"/>
              <a:t>tv</a:t>
            </a:r>
            <a:r>
              <a:rPr lang="en-US" dirty="0" smtClean="0"/>
              <a:t> promotes aggressiveness in </a:t>
            </a:r>
            <a:r>
              <a:rPr lang="en-US" i="1" dirty="0" smtClean="0"/>
              <a:t>children</a:t>
            </a:r>
            <a:endParaRPr lang="en-US" dirty="0" smtClean="0"/>
          </a:p>
          <a:p>
            <a:r>
              <a:rPr lang="en-US" dirty="0" smtClean="0"/>
              <a:t>However, adolescents already at risk for violence may be more strongly influence by violent </a:t>
            </a:r>
            <a:r>
              <a:rPr lang="en-US" dirty="0" err="1" smtClean="0"/>
              <a:t>tv</a:t>
            </a:r>
            <a:endParaRPr lang="en-US" dirty="0" smtClean="0"/>
          </a:p>
          <a:p>
            <a:r>
              <a:rPr lang="en-US" dirty="0" smtClean="0"/>
              <a:t>Even stronger evidence that </a:t>
            </a:r>
            <a:r>
              <a:rPr lang="en-US" dirty="0" err="1" smtClean="0"/>
              <a:t>tv</a:t>
            </a:r>
            <a:r>
              <a:rPr lang="en-US" dirty="0" smtClean="0"/>
              <a:t> violence influence attitudes toward violence in general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344</TotalTime>
  <Words>484</Words>
  <Application>Microsoft Office PowerPoint</Application>
  <PresentationFormat>On-screen Show (4:3)</PresentationFormat>
  <Paragraphs>87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Solstice</vt:lpstr>
      <vt:lpstr>Contemporary Adolescence</vt:lpstr>
      <vt:lpstr>Importance of studying media usage</vt:lpstr>
      <vt:lpstr>Theory: Cultivation theory</vt:lpstr>
      <vt:lpstr>Theory: Social learning theory</vt:lpstr>
      <vt:lpstr>The Uses and Gratification Approach</vt:lpstr>
      <vt:lpstr>Ways media is used</vt:lpstr>
      <vt:lpstr>Media and socialization</vt:lpstr>
      <vt:lpstr>Tempering the super peer</vt:lpstr>
      <vt:lpstr>Controversial media:  Television and violence</vt:lpstr>
      <vt:lpstr>Controversial media: Sex</vt:lpstr>
      <vt:lpstr>Controversial media:  Rap and Heavy Metal</vt:lpstr>
      <vt:lpstr>Controversial media:  Rap and Heavy Metal</vt:lpstr>
      <vt:lpstr>Controversial advertising</vt:lpstr>
      <vt:lpstr>Internet: Social Networking and Blogs</vt:lpstr>
      <vt:lpstr>Txting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Adolescence</dc:title>
  <dc:creator>Trent Parker</dc:creator>
  <cp:lastModifiedBy>Trent Parker</cp:lastModifiedBy>
  <cp:revision>15</cp:revision>
  <dcterms:created xsi:type="dcterms:W3CDTF">2010-04-26T12:24:56Z</dcterms:created>
  <dcterms:modified xsi:type="dcterms:W3CDTF">2010-04-27T12:37:49Z</dcterms:modified>
</cp:coreProperties>
</file>